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9"/>
  </p:notesMasterIdLst>
  <p:sldIdLst>
    <p:sldId id="256" r:id="rId2"/>
    <p:sldId id="257" r:id="rId3"/>
    <p:sldId id="260" r:id="rId4"/>
    <p:sldId id="276" r:id="rId5"/>
    <p:sldId id="277" r:id="rId6"/>
    <p:sldId id="279" r:id="rId7"/>
    <p:sldId id="278" r:id="rId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obot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05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3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0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29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5530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338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444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ykhailo-haidei-3033407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proger.ru/translations/dotnet-delegat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habr.com/ru/post/213809/" TargetMode="External"/><Relationship Id="rId4" Type="http://schemas.openxmlformats.org/officeDocument/2006/relationships/hyperlink" Target="https://metanit.com/sharp/tutorial/3.15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Лекція </a:t>
            </a:r>
            <a:r>
              <a:rPr lang="en-US" sz="28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Михайло </a:t>
            </a:r>
            <a:r>
              <a:rPr lang="uk-UA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Гайдей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</a:t>
            </a:r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НІ</a:t>
            </a: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ДАН</a:t>
            </a:r>
            <a:r>
              <a:rPr lang="uk-UA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sz="17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www.linkedin.com/in/mykhailo-haidei-30334076/</a:t>
            </a:r>
            <a:endParaRPr lang="uk-UA" sz="15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mykhailo.haidei@gmail.com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uk-UA" sz="1800" dirty="0" smtClean="0">
                <a:latin typeface="Roboto"/>
                <a:ea typeface="Roboto"/>
                <a:cs typeface="Roboto"/>
                <a:sym typeface="Roboto"/>
              </a:rPr>
              <a:t>Інструктор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-US" sz="1800" b="1" i="0" u="none" strike="noStrike" cap="none" dirty="0">
                <a:latin typeface="Roboto"/>
                <a:ea typeface="Roboto"/>
                <a:cs typeface="Roboto"/>
                <a:sym typeface="Roboto"/>
              </a:rPr>
              <a:t>Education Academy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err="1"/>
              <a:t>.Net</a:t>
            </a:r>
            <a:r>
              <a:rPr lang="en-US" sz="1800" dirty="0"/>
              <a:t> Software </a:t>
            </a:r>
            <a:r>
              <a:rPr lang="en-US" sz="1800" dirty="0" smtClean="0"/>
              <a:t>developer at </a:t>
            </a:r>
            <a:r>
              <a:rPr lang="en-US" sz="180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3Shape</a:t>
            </a: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74" y="527690"/>
            <a:ext cx="2419472" cy="30754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Теми сьогоднішньої лекції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Делегати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Події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Лямбда вирази</a:t>
            </a:r>
            <a:endParaRPr lang="uk-UA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Делегати 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(delegates</a:t>
            </a:r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Делегат – об’єктно-орієнтований підхід до інкапсуляції посилання на метод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Декілька делегатів можуть бути об’єднані в ланцюжок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Сигнатура методі та делегата мають співпадати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5557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Події 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(events</a:t>
            </a:r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Подія – Спосіб реалізація сповіщень про зміни стану в системі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Інкапсулює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роботу із делегатами 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53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1120462"/>
            <a:ext cx="8110469" cy="5525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Анонімні 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методи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Лямбда вирази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2977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посилання: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53699" y="1729703"/>
            <a:ext cx="8110469" cy="502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https://tproger.ru/translations/dotnet-delegates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/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metanit.com/sharp/tutorial/3.15.php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https://habr.com/ru/post/213809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/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2446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112</Words>
  <Application>Microsoft Office PowerPoint</Application>
  <PresentationFormat>Екран (4:3)</PresentationFormat>
  <Paragraphs>48</Paragraphs>
  <Slides>7</Slides>
  <Notes>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7</vt:i4>
      </vt:variant>
    </vt:vector>
  </HeadingPairs>
  <TitlesOfParts>
    <vt:vector size="12" baseType="lpstr">
      <vt:lpstr>Arial</vt:lpstr>
      <vt:lpstr>Noto Sans Symbols</vt:lpstr>
      <vt:lpstr>Calibri</vt:lpstr>
      <vt:lpstr>Roboto</vt:lpstr>
      <vt:lpstr>Тема Office</vt:lpstr>
      <vt:lpstr>Презентація PowerPoint</vt:lpstr>
      <vt:lpstr>Презентація PowerPoint</vt:lpstr>
      <vt:lpstr>Теми сьогоднішньої лекції</vt:lpstr>
      <vt:lpstr>Делегати (delegates)</vt:lpstr>
      <vt:lpstr>Події (events)</vt:lpstr>
      <vt:lpstr>Презентація PowerPoint</vt:lpstr>
      <vt:lpstr>Корисні посилання: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Mykhailo Haidei</dc:creator>
  <cp:lastModifiedBy>Mykhailo Haidei</cp:lastModifiedBy>
  <cp:revision>34</cp:revision>
  <dcterms:modified xsi:type="dcterms:W3CDTF">2019-05-19T18:25:36Z</dcterms:modified>
</cp:coreProperties>
</file>